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Neue Haas Grotesk Display Pro Bold" charset="1" panose="020D0804030502050203"/>
      <p:regular r:id="rId11"/>
    </p:embeddedFont>
    <p:embeddedFont>
      <p:font typeface="Neue Haas Grotesk Display Pro Medium" charset="1" panose="020D0604030502050203"/>
      <p:regular r:id="rId12"/>
    </p:embeddedFont>
    <p:embeddedFont>
      <p:font typeface="Neue Haas Grotesk Display Pro" charset="1" panose="020D05040305020502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464982"/>
            <a:ext cx="8686800" cy="9364818"/>
          </a:xfrm>
          <a:custGeom>
            <a:avLst/>
            <a:gdLst/>
            <a:ahLst/>
            <a:cxnLst/>
            <a:rect r="r" b="b" t="t" l="l"/>
            <a:pathLst>
              <a:path h="9364818" w="8686800">
                <a:moveTo>
                  <a:pt x="0" y="0"/>
                </a:moveTo>
                <a:lnTo>
                  <a:pt x="8686800" y="0"/>
                </a:lnTo>
                <a:lnTo>
                  <a:pt x="8686800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001" t="0" r="-3100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200" y="3229903"/>
            <a:ext cx="8334568" cy="6599897"/>
            <a:chOff x="0" y="0"/>
            <a:chExt cx="1278243" cy="1012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78243" cy="1012202"/>
            </a:xfrm>
            <a:custGeom>
              <a:avLst/>
              <a:gdLst/>
              <a:ahLst/>
              <a:cxnLst/>
              <a:rect r="r" b="b" t="t" l="l"/>
              <a:pathLst>
                <a:path h="1012202" w="1278243">
                  <a:moveTo>
                    <a:pt x="9289" y="0"/>
                  </a:moveTo>
                  <a:lnTo>
                    <a:pt x="1268954" y="0"/>
                  </a:lnTo>
                  <a:cubicBezTo>
                    <a:pt x="1274084" y="0"/>
                    <a:pt x="1278243" y="4159"/>
                    <a:pt x="1278243" y="9289"/>
                  </a:cubicBezTo>
                  <a:lnTo>
                    <a:pt x="1278243" y="1002913"/>
                  </a:lnTo>
                  <a:cubicBezTo>
                    <a:pt x="1278243" y="1008044"/>
                    <a:pt x="1274084" y="1012202"/>
                    <a:pt x="1268954" y="1012202"/>
                  </a:cubicBezTo>
                  <a:lnTo>
                    <a:pt x="9289" y="1012202"/>
                  </a:lnTo>
                  <a:cubicBezTo>
                    <a:pt x="4159" y="1012202"/>
                    <a:pt x="0" y="1008044"/>
                    <a:pt x="0" y="1002913"/>
                  </a:cubicBezTo>
                  <a:lnTo>
                    <a:pt x="0" y="9289"/>
                  </a:lnTo>
                  <a:cubicBezTo>
                    <a:pt x="0" y="4159"/>
                    <a:pt x="4159" y="0"/>
                    <a:pt x="9289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278243" cy="1040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633724" y="457200"/>
            <a:ext cx="5158044" cy="2419350"/>
            <a:chOff x="0" y="0"/>
            <a:chExt cx="791071" cy="3710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15009" y="0"/>
                  </a:moveTo>
                  <a:lnTo>
                    <a:pt x="776061" y="0"/>
                  </a:lnTo>
                  <a:cubicBezTo>
                    <a:pt x="780042" y="0"/>
                    <a:pt x="783860" y="1581"/>
                    <a:pt x="786675" y="4396"/>
                  </a:cubicBezTo>
                  <a:cubicBezTo>
                    <a:pt x="789489" y="7211"/>
                    <a:pt x="791071" y="11029"/>
                    <a:pt x="791071" y="15009"/>
                  </a:cubicBezTo>
                  <a:lnTo>
                    <a:pt x="791071" y="356038"/>
                  </a:lnTo>
                  <a:cubicBezTo>
                    <a:pt x="791071" y="360018"/>
                    <a:pt x="789489" y="363836"/>
                    <a:pt x="786675" y="366651"/>
                  </a:cubicBezTo>
                  <a:cubicBezTo>
                    <a:pt x="783860" y="369466"/>
                    <a:pt x="780042" y="371047"/>
                    <a:pt x="776061" y="371047"/>
                  </a:cubicBezTo>
                  <a:lnTo>
                    <a:pt x="15009" y="371047"/>
                  </a:lnTo>
                  <a:cubicBezTo>
                    <a:pt x="11029" y="371047"/>
                    <a:pt x="7211" y="369466"/>
                    <a:pt x="4396" y="366651"/>
                  </a:cubicBezTo>
                  <a:cubicBezTo>
                    <a:pt x="1581" y="363836"/>
                    <a:pt x="0" y="360018"/>
                    <a:pt x="0" y="356038"/>
                  </a:cubicBezTo>
                  <a:lnTo>
                    <a:pt x="0" y="15009"/>
                  </a:lnTo>
                  <a:cubicBezTo>
                    <a:pt x="0" y="11029"/>
                    <a:pt x="1581" y="7211"/>
                    <a:pt x="4396" y="4396"/>
                  </a:cubicBezTo>
                  <a:cubicBezTo>
                    <a:pt x="7211" y="1581"/>
                    <a:pt x="11029" y="0"/>
                    <a:pt x="15009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57200" y="464982"/>
            <a:ext cx="942729" cy="805605"/>
          </a:xfrm>
          <a:custGeom>
            <a:avLst/>
            <a:gdLst/>
            <a:ahLst/>
            <a:cxnLst/>
            <a:rect r="r" b="b" t="t" l="l"/>
            <a:pathLst>
              <a:path h="805605" w="942729">
                <a:moveTo>
                  <a:pt x="0" y="0"/>
                </a:moveTo>
                <a:lnTo>
                  <a:pt x="942729" y="0"/>
                </a:lnTo>
                <a:lnTo>
                  <a:pt x="942729" y="805605"/>
                </a:lnTo>
                <a:lnTo>
                  <a:pt x="0" y="80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229903"/>
            <a:ext cx="5751030" cy="270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99"/>
              </a:lnSpc>
            </a:pPr>
            <a:r>
              <a:rPr lang="en-US" b="true" sz="17799" spc="88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28%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669046"/>
            <a:ext cx="7916644" cy="132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4798" spc="23" b="true">
                <a:solidFill>
                  <a:srgbClr val="050C4B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av alle studenter har en fleksibel studiehverdag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92880" y="904240"/>
            <a:ext cx="4682431" cy="159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3"/>
              </a:lnSpc>
            </a:pPr>
            <a:r>
              <a:rPr lang="en-US" sz="5763" spc="28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5763"/>
              </a:lnSpc>
            </a:pPr>
            <a:r>
              <a:rPr lang="en-US" sz="5763" spc="28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7219678"/>
            <a:ext cx="7328157" cy="151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9"/>
              </a:lnSpc>
            </a:pPr>
            <a:r>
              <a:rPr lang="en-US" sz="3298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 har tilbud tilpasset deg som studerer nettbasert, samlingsbasert, deltid eller utenfor campus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692694" y="7643594"/>
            <a:ext cx="2371640" cy="2419739"/>
            <a:chOff x="0" y="0"/>
            <a:chExt cx="750167" cy="7653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50167" cy="765382"/>
            </a:xfrm>
            <a:custGeom>
              <a:avLst/>
              <a:gdLst/>
              <a:ahLst/>
              <a:cxnLst/>
              <a:rect r="r" b="b" t="t" l="l"/>
              <a:pathLst>
                <a:path h="765382" w="750167">
                  <a:moveTo>
                    <a:pt x="32644" y="0"/>
                  </a:moveTo>
                  <a:lnTo>
                    <a:pt x="717524" y="0"/>
                  </a:lnTo>
                  <a:cubicBezTo>
                    <a:pt x="735552" y="0"/>
                    <a:pt x="750167" y="14615"/>
                    <a:pt x="750167" y="32644"/>
                  </a:cubicBezTo>
                  <a:lnTo>
                    <a:pt x="750167" y="732738"/>
                  </a:lnTo>
                  <a:cubicBezTo>
                    <a:pt x="750167" y="741396"/>
                    <a:pt x="746728" y="749699"/>
                    <a:pt x="740606" y="755821"/>
                  </a:cubicBezTo>
                  <a:cubicBezTo>
                    <a:pt x="734484" y="761943"/>
                    <a:pt x="726181" y="765382"/>
                    <a:pt x="717524" y="765382"/>
                  </a:cubicBezTo>
                  <a:lnTo>
                    <a:pt x="32644" y="765382"/>
                  </a:lnTo>
                  <a:cubicBezTo>
                    <a:pt x="23986" y="765382"/>
                    <a:pt x="15683" y="761943"/>
                    <a:pt x="9561" y="755821"/>
                  </a:cubicBezTo>
                  <a:cubicBezTo>
                    <a:pt x="3439" y="749699"/>
                    <a:pt x="0" y="741396"/>
                    <a:pt x="0" y="732738"/>
                  </a:cubicBezTo>
                  <a:lnTo>
                    <a:pt x="0" y="32644"/>
                  </a:lnTo>
                  <a:cubicBezTo>
                    <a:pt x="0" y="23986"/>
                    <a:pt x="3439" y="15683"/>
                    <a:pt x="9561" y="9561"/>
                  </a:cubicBezTo>
                  <a:cubicBezTo>
                    <a:pt x="15683" y="3439"/>
                    <a:pt x="23986" y="0"/>
                    <a:pt x="32644" y="0"/>
                  </a:cubicBezTo>
                  <a:close/>
                </a:path>
              </a:pathLst>
            </a:custGeom>
            <a:solidFill>
              <a:srgbClr val="D8E6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50167" cy="793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906533" y="7875325"/>
            <a:ext cx="2099201" cy="2099201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012" t="0" r="-6343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14884" y="7410450"/>
            <a:ext cx="5780678" cy="1764811"/>
            <a:chOff x="0" y="0"/>
            <a:chExt cx="886562" cy="270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86562" cy="270663"/>
            </a:xfrm>
            <a:custGeom>
              <a:avLst/>
              <a:gdLst/>
              <a:ahLst/>
              <a:cxnLst/>
              <a:rect r="r" b="b" t="t" l="l"/>
              <a:pathLst>
                <a:path h="270663" w="886562">
                  <a:moveTo>
                    <a:pt x="13393" y="0"/>
                  </a:moveTo>
                  <a:lnTo>
                    <a:pt x="873169" y="0"/>
                  </a:lnTo>
                  <a:cubicBezTo>
                    <a:pt x="876721" y="0"/>
                    <a:pt x="880127" y="1411"/>
                    <a:pt x="882639" y="3923"/>
                  </a:cubicBezTo>
                  <a:cubicBezTo>
                    <a:pt x="885151" y="6434"/>
                    <a:pt x="886562" y="9841"/>
                    <a:pt x="886562" y="13393"/>
                  </a:cubicBezTo>
                  <a:lnTo>
                    <a:pt x="886562" y="257270"/>
                  </a:lnTo>
                  <a:cubicBezTo>
                    <a:pt x="886562" y="264667"/>
                    <a:pt x="880566" y="270663"/>
                    <a:pt x="873169" y="270663"/>
                  </a:cubicBezTo>
                  <a:lnTo>
                    <a:pt x="13393" y="270663"/>
                  </a:lnTo>
                  <a:cubicBezTo>
                    <a:pt x="5996" y="270663"/>
                    <a:pt x="0" y="264667"/>
                    <a:pt x="0" y="257270"/>
                  </a:cubicBezTo>
                  <a:lnTo>
                    <a:pt x="0" y="13393"/>
                  </a:lnTo>
                  <a:cubicBezTo>
                    <a:pt x="0" y="5996"/>
                    <a:pt x="5996" y="0"/>
                    <a:pt x="1339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86562" cy="299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395859"/>
            <a:ext cx="9356519" cy="133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spc="43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Studentbolig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3088" y="4087365"/>
            <a:ext cx="7260912" cy="1625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Overnatting i Alta og Narvik</a:t>
            </a:r>
          </a:p>
          <a:p>
            <a:pPr algn="l">
              <a:lnSpc>
                <a:spcPts val="4153"/>
              </a:lnSpc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Rimelig overnatting under samling 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eller på reise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3088" y="6097661"/>
            <a:ext cx="7288238" cy="1625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Langtidsleie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Søk studentbolig for langtidsleie i Alta, Harstad, Narvik og Tromsø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28700" y="4154040"/>
            <a:ext cx="569116" cy="569116"/>
          </a:xfrm>
          <a:custGeom>
            <a:avLst/>
            <a:gdLst/>
            <a:ahLst/>
            <a:cxnLst/>
            <a:rect r="r" b="b" t="t" l="l"/>
            <a:pathLst>
              <a:path h="569116" w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6109254"/>
            <a:ext cx="569116" cy="569116"/>
          </a:xfrm>
          <a:custGeom>
            <a:avLst/>
            <a:gdLst/>
            <a:ahLst/>
            <a:cxnLst/>
            <a:rect r="r" b="b" t="t" l="l"/>
            <a:pathLst>
              <a:path h="569116" w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789249" y="7622099"/>
            <a:ext cx="5031949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959" spc="19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Bo godt, trygt og billig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b="true" sz="3959" spc="19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i våre studentboliger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29" r="0" b="-68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546792"/>
            <a:ext cx="9356519" cy="133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spc="43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Helsetilbud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8640" y="4199057"/>
            <a:ext cx="7335360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3350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Digitalt samtaletilbud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Book en gratis samtale via nett eller telefon med en av våre psykologer, samtaleterapeuter eller rådgivere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8640" y="5848350"/>
            <a:ext cx="3939939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Sexolog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Gratis samtaletilbud med vår sexolog via telefon og video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08640" y="7562850"/>
            <a:ext cx="5636462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Studenterspør.no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Anonym og gratis spørretjeneste på nett.  Få svar fra helsepersonell og fagfolk.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28700" y="4265732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28700" y="7629525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5954296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29" r="0" b="-68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4041529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670554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562225"/>
            <a:ext cx="9356519" cy="113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spc="3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Et sosialt studentliv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5123" y="3974854"/>
            <a:ext cx="6162904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 rådgiving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Studentliv tilbyr gratis rådgiving til deg som er med i, eller ønsker å starte en studentforening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85123" y="5660388"/>
            <a:ext cx="5834508" cy="1696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Midler til sosiale tiltak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På samskipnaden.no finner du informasjon om støtteordninger for grupper, foreninger og andre sosiale tiltak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5123" y="7603879"/>
            <a:ext cx="7867416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eller på samkipnaden.no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8700" y="5727063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5" r="0" b="-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4184775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365754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5963021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2562225"/>
            <a:ext cx="9356519" cy="113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spc="3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Samskipnaden app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85123" y="4118100"/>
            <a:ext cx="7867416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Student- og apptilbud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tillegg til faste studenttilbud på våre serveringssteder har vi kampanjetilbud for både studenter og andre appbrukere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5123" y="5896346"/>
            <a:ext cx="7621983" cy="945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Aktuelle nyheter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appen får du oversikt over aktuelle nyheter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85123" y="7299079"/>
            <a:ext cx="6166907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DAHGKtmCsxg</dc:identifier>
  <dcterms:modified xsi:type="dcterms:W3CDTF">2011-08-01T06:04:30Z</dcterms:modified>
  <cp:revision>1</cp:revision>
  <dc:title>Fleksible studenttilbud - Info presentasjon Harstad</dc:title>
</cp:coreProperties>
</file>